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7" r:id="rId2"/>
    <p:sldId id="503" r:id="rId3"/>
    <p:sldId id="504" r:id="rId4"/>
    <p:sldId id="502" r:id="rId5"/>
    <p:sldId id="475" r:id="rId6"/>
    <p:sldId id="495" r:id="rId7"/>
    <p:sldId id="498" r:id="rId8"/>
    <p:sldId id="499" r:id="rId9"/>
    <p:sldId id="500" r:id="rId10"/>
    <p:sldId id="501" r:id="rId11"/>
    <p:sldId id="473" r:id="rId12"/>
    <p:sldId id="476" r:id="rId13"/>
    <p:sldId id="477" r:id="rId14"/>
    <p:sldId id="488" r:id="rId15"/>
    <p:sldId id="478" r:id="rId16"/>
    <p:sldId id="480" r:id="rId17"/>
    <p:sldId id="479" r:id="rId18"/>
    <p:sldId id="489" r:id="rId19"/>
    <p:sldId id="493" r:id="rId20"/>
    <p:sldId id="490" r:id="rId21"/>
    <p:sldId id="492" r:id="rId22"/>
    <p:sldId id="481" r:id="rId23"/>
    <p:sldId id="494" r:id="rId24"/>
    <p:sldId id="482" r:id="rId25"/>
    <p:sldId id="483" r:id="rId26"/>
    <p:sldId id="491" r:id="rId27"/>
    <p:sldId id="484" r:id="rId28"/>
    <p:sldId id="485" r:id="rId29"/>
    <p:sldId id="486" r:id="rId30"/>
    <p:sldId id="487" r:id="rId31"/>
    <p:sldId id="474" r:id="rId32"/>
    <p:sldId id="472" r:id="rId33"/>
    <p:sldId id="464" r:id="rId34"/>
    <p:sldId id="463" r:id="rId35"/>
    <p:sldId id="458" r:id="rId36"/>
    <p:sldId id="455" r:id="rId37"/>
    <p:sldId id="459" r:id="rId38"/>
    <p:sldId id="457" r:id="rId39"/>
    <p:sldId id="456" r:id="rId40"/>
    <p:sldId id="460" r:id="rId41"/>
    <p:sldId id="461" r:id="rId42"/>
    <p:sldId id="462" r:id="rId43"/>
    <p:sldId id="449" r:id="rId44"/>
    <p:sldId id="450" r:id="rId45"/>
    <p:sldId id="451" r:id="rId46"/>
    <p:sldId id="453" r:id="rId47"/>
    <p:sldId id="454" r:id="rId48"/>
    <p:sldId id="447" r:id="rId49"/>
    <p:sldId id="448" r:id="rId50"/>
    <p:sldId id="452" r:id="rId51"/>
    <p:sldId id="49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239" dt="2024-03-12T20:27:43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12T20:31:39.602" v="3028" actId="11529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 ord">
        <pc:chgData name="Jha, Aryan Ritwajeet" userId="2aad577e-539b-449b-83a6-8d411f484b4d" providerId="ADAL" clId="{5C3DE4FC-7C02-45E8-A4E9-90D9E5AB7963}" dt="2024-03-12T20:23:20.229" v="2737"/>
        <pc:sldMkLst>
          <pc:docMk/>
          <pc:sldMk cId="353391433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mod">
        <pc:chgData name="Jha, Aryan Ritwajeet" userId="2aad577e-539b-449b-83a6-8d411f484b4d" providerId="ADAL" clId="{5C3DE4FC-7C02-45E8-A4E9-90D9E5AB7963}" dt="2024-03-12T20:24:38.916" v="2754" actId="1076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2T20:22:17.347" v="2718" actId="14100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2T20:24:38.916" v="2754" actId="107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2T20:31:39.602" v="3028" actId="11529"/>
        <pc:sldMkLst>
          <pc:docMk/>
          <pc:sldMk cId="3195089845" sldId="504"/>
        </pc:sldMkLst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2T20:27:25.167" v="2783" actId="1076"/>
          <ac:spMkLst>
            <pc:docMk/>
            <pc:sldMk cId="3195089845" sldId="504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3-12T20:29:59.541" v="3023" actId="20577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2T20:26:46.386" v="2777" actId="1076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2T20:26:45.438" v="2776" actId="1076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">
          <ac:chgData name="Jha, Aryan Ritwajeet" userId="2aad577e-539b-449b-83a6-8d411f484b4d" providerId="ADAL" clId="{5C3DE4FC-7C02-45E8-A4E9-90D9E5AB7963}" dt="2024-03-12T20:30:52.993" v="3024" actId="11529"/>
          <ac:cxnSpMkLst>
            <pc:docMk/>
            <pc:sldMk cId="3195089845" sldId="504"/>
            <ac:cxnSpMk id="15" creationId="{AFE0305E-C822-8A5C-C276-40A5A4F61754}"/>
          </ac:cxnSpMkLst>
        </pc:cxnChg>
        <pc:cxnChg chg="add">
          <ac:chgData name="Jha, Aryan Ritwajeet" userId="2aad577e-539b-449b-83a6-8d411f484b4d" providerId="ADAL" clId="{5C3DE4FC-7C02-45E8-A4E9-90D9E5AB7963}" dt="2024-03-12T20:31:00.030" v="3025" actId="11529"/>
          <ac:cxnSpMkLst>
            <pc:docMk/>
            <pc:sldMk cId="3195089845" sldId="504"/>
            <ac:cxnSpMk id="17" creationId="{29901D95-AD16-19B8-DF56-6742EF557575}"/>
          </ac:cxnSpMkLst>
        </pc:cxnChg>
        <pc:cxnChg chg="add">
          <ac:chgData name="Jha, Aryan Ritwajeet" userId="2aad577e-539b-449b-83a6-8d411f484b4d" providerId="ADAL" clId="{5C3DE4FC-7C02-45E8-A4E9-90D9E5AB7963}" dt="2024-03-12T20:31:09.859" v="3026" actId="11529"/>
          <ac:cxnSpMkLst>
            <pc:docMk/>
            <pc:sldMk cId="3195089845" sldId="504"/>
            <ac:cxnSpMk id="19" creationId="{35238237-3231-03AE-4327-CF085523E929}"/>
          </ac:cxnSpMkLst>
        </pc:cxnChg>
        <pc:cxnChg chg="add">
          <ac:chgData name="Jha, Aryan Ritwajeet" userId="2aad577e-539b-449b-83a6-8d411f484b4d" providerId="ADAL" clId="{5C3DE4FC-7C02-45E8-A4E9-90D9E5AB7963}" dt="2024-03-12T20:31:23.483" v="3027" actId="11529"/>
          <ac:cxnSpMkLst>
            <pc:docMk/>
            <pc:sldMk cId="3195089845" sldId="504"/>
            <ac:cxnSpMk id="21" creationId="{B167053F-A2D8-1EE2-D6A0-D7644722A1D1}"/>
          </ac:cxnSpMkLst>
        </pc:cxnChg>
        <pc:cxnChg chg="add">
          <ac:chgData name="Jha, Aryan Ritwajeet" userId="2aad577e-539b-449b-83a6-8d411f484b4d" providerId="ADAL" clId="{5C3DE4FC-7C02-45E8-A4E9-90D9E5AB7963}" dt="2024-03-12T20:31:39.602" v="3028" actId="11529"/>
          <ac:cxnSpMkLst>
            <pc:docMk/>
            <pc:sldMk cId="3195089845" sldId="504"/>
            <ac:cxnSpMk id="23" creationId="{A592D1E0-065C-CCC2-A39A-A88BECABC361}"/>
          </ac:cxnSpMkLst>
        </pc:cxn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12-Mar-24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9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8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2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2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45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51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57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63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3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50.png"/><Relationship Id="rId4" Type="http://schemas.openxmlformats.org/officeDocument/2006/relationships/image" Target="../media/image181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First MPDOPF Verification Run: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55" y="1830452"/>
            <a:ext cx="6035608" cy="45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1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First MPDOPF Verification Run: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6" y="1798217"/>
            <a:ext cx="5449060" cy="126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6" y="3119048"/>
            <a:ext cx="4867954" cy="230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5478249"/>
            <a:ext cx="5087060" cy="1305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11525" y="3309574"/>
            <a:ext cx="4572638" cy="1924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74864" y="5385791"/>
            <a:ext cx="5071669" cy="139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3E30D-D6E9-003A-511C-31CE0AD91F36}"/>
              </a:ext>
            </a:extLst>
          </p:cNvPr>
          <p:cNvSpPr txBox="1"/>
          <p:nvPr/>
        </p:nvSpPr>
        <p:spPr>
          <a:xfrm>
            <a:off x="5487726" y="3248120"/>
            <a:ext cx="1419562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Most probably some improper counting in my MPDOPF result collection, does not affect actual results or validation.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E0305E-C822-8A5C-C276-40A5A4F61754}"/>
              </a:ext>
            </a:extLst>
          </p:cNvPr>
          <p:cNvCxnSpPr/>
          <p:nvPr/>
        </p:nvCxnSpPr>
        <p:spPr>
          <a:xfrm flipV="1">
            <a:off x="2307364" y="3777241"/>
            <a:ext cx="3180362" cy="2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901D95-AD16-19B8-DF56-6742EF557575}"/>
              </a:ext>
            </a:extLst>
          </p:cNvPr>
          <p:cNvCxnSpPr/>
          <p:nvPr/>
        </p:nvCxnSpPr>
        <p:spPr>
          <a:xfrm flipH="1" flipV="1">
            <a:off x="6768269" y="3777241"/>
            <a:ext cx="598206" cy="49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238237-3231-03AE-4327-CF085523E929}"/>
              </a:ext>
            </a:extLst>
          </p:cNvPr>
          <p:cNvCxnSpPr/>
          <p:nvPr/>
        </p:nvCxnSpPr>
        <p:spPr>
          <a:xfrm flipH="1" flipV="1">
            <a:off x="6768269" y="3666146"/>
            <a:ext cx="529839" cy="35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67053F-A2D8-1EE2-D6A0-D7644722A1D1}"/>
              </a:ext>
            </a:extLst>
          </p:cNvPr>
          <p:cNvCxnSpPr/>
          <p:nvPr/>
        </p:nvCxnSpPr>
        <p:spPr>
          <a:xfrm flipV="1">
            <a:off x="2503918" y="3597779"/>
            <a:ext cx="3050848" cy="179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92D1E0-065C-CCC2-A39A-A88BECABC361}"/>
              </a:ext>
            </a:extLst>
          </p:cNvPr>
          <p:cNvCxnSpPr/>
          <p:nvPr/>
        </p:nvCxnSpPr>
        <p:spPr>
          <a:xfrm flipH="1" flipV="1">
            <a:off x="6197507" y="4156061"/>
            <a:ext cx="709781" cy="239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8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2632</Words>
  <Application>Microsoft Office PowerPoint</Application>
  <PresentationFormat>Widescreen</PresentationFormat>
  <Paragraphs>189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First MPDOPF Verification Run:  T=1, PV=10%, Batt=10%</vt:lpstr>
      <vt:lpstr>First MPDOPF Verification Run:  T=1, PV=10%, Batt=10%</vt:lpstr>
      <vt:lpstr>MPDOPF: Mapping of Decentralized Variables to Centralized Variables done, everything packed into a structure suitable for OpenDSS Validation.</vt:lpstr>
      <vt:lpstr>Latest Slides End Here.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2024-03-12T20:31:44Z</dcterms:modified>
</cp:coreProperties>
</file>